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729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2662A-FCFA-4BDA-B65E-0F17A1120A54}" type="datetimeFigureOut">
              <a:rPr lang="en-US" smtClean="0"/>
              <a:pPr/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65D4F-E9D5-4122-B187-0C2E13574F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13" Type="http://schemas.openxmlformats.org/officeDocument/2006/relationships/image" Target="../media/image19.gif"/><Relationship Id="rId3" Type="http://schemas.openxmlformats.org/officeDocument/2006/relationships/image" Target="../media/image10.wmf"/><Relationship Id="rId7" Type="http://schemas.openxmlformats.org/officeDocument/2006/relationships/image" Target="../media/image14.gif"/><Relationship Id="rId12" Type="http://schemas.openxmlformats.org/officeDocument/2006/relationships/image" Target="../media/image18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11" Type="http://schemas.openxmlformats.org/officeDocument/2006/relationships/image" Target="../media/image17.gif"/><Relationship Id="rId5" Type="http://schemas.openxmlformats.org/officeDocument/2006/relationships/image" Target="../media/image12.wmf"/><Relationship Id="rId10" Type="http://schemas.openxmlformats.org/officeDocument/2006/relationships/image" Target="../media/image16.gif"/><Relationship Id="rId4" Type="http://schemas.openxmlformats.org/officeDocument/2006/relationships/image" Target="../media/image11.gif"/><Relationship Id="rId9" Type="http://schemas.openxmlformats.org/officeDocument/2006/relationships/image" Target="../media/image2.gif"/><Relationship Id="rId1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16tprivia\Local Settings\Temporary Internet Files\Content.IE5\L23VVCU6\MP90044754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16tprivia\Local Settings\Temporary Internet Files\Content.IE5\9ZQTT2LK\MM900282781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066800"/>
            <a:ext cx="638175" cy="609600"/>
          </a:xfrm>
          <a:prstGeom prst="rect">
            <a:avLst/>
          </a:prstGeom>
          <a:noFill/>
        </p:spPr>
      </p:pic>
      <p:pic>
        <p:nvPicPr>
          <p:cNvPr id="1028" name="Picture 4" descr="C:\Documents and Settings\16tprivia\Local Settings\Temporary Internet Files\Content.IE5\9ZQTT2LK\MM90035467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5410200"/>
            <a:ext cx="714375" cy="1171575"/>
          </a:xfrm>
          <a:prstGeom prst="rect">
            <a:avLst/>
          </a:prstGeom>
          <a:noFill/>
        </p:spPr>
      </p:pic>
      <p:pic>
        <p:nvPicPr>
          <p:cNvPr id="1030" name="Picture 6" descr="C:\Documents and Settings\16tprivia\Local Settings\Temporary Internet Files\Content.IE5\PEB3ARFV\MM900283577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0"/>
            <a:ext cx="838200" cy="667941"/>
          </a:xfrm>
          <a:prstGeom prst="rect">
            <a:avLst/>
          </a:prstGeom>
          <a:noFill/>
        </p:spPr>
      </p:pic>
      <p:pic>
        <p:nvPicPr>
          <p:cNvPr id="1031" name="Picture 7" descr="C:\Documents and Settings\16tprivia\Local Settings\Temporary Internet Files\Content.IE5\9ZQTT2LK\MM900284128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5562600"/>
            <a:ext cx="1047750" cy="1019175"/>
          </a:xfrm>
          <a:prstGeom prst="rect">
            <a:avLst/>
          </a:prstGeom>
          <a:noFill/>
        </p:spPr>
      </p:pic>
      <p:pic>
        <p:nvPicPr>
          <p:cNvPr id="1032" name="Picture 8" descr="C:\Documents and Settings\16tprivia\Local Settings\Temporary Internet Files\Content.IE5\L23VVCU6\MM900284134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3000" y="5257800"/>
            <a:ext cx="1047750" cy="1333500"/>
          </a:xfrm>
          <a:prstGeom prst="rect">
            <a:avLst/>
          </a:prstGeom>
          <a:noFill/>
        </p:spPr>
      </p:pic>
      <p:pic>
        <p:nvPicPr>
          <p:cNvPr id="2050" name="Picture 2" descr="C:\Documents and Settings\16tprivia\Local Settings\Temporary Internet Files\Content.IE5\L23VVCU6\MM900041152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057400" cy="1477587"/>
          </a:xfrm>
          <a:prstGeom prst="rect">
            <a:avLst/>
          </a:prstGeom>
          <a:noFill/>
        </p:spPr>
      </p:pic>
      <p:pic>
        <p:nvPicPr>
          <p:cNvPr id="2" name="Picture 2" descr="C:\Documents and Settings\16tprivia\Local Settings\Temporary Internet Files\Content.IE5\L23VVCU6\MP900181805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0" y="1600200"/>
            <a:ext cx="2919984" cy="4622666"/>
          </a:xfrm>
          <a:prstGeom prst="rect">
            <a:avLst/>
          </a:prstGeom>
          <a:noFill/>
        </p:spPr>
      </p:pic>
      <p:pic>
        <p:nvPicPr>
          <p:cNvPr id="4" name="Picture 4" descr="C:\Documents and Settings\16tprivia\Local Settings\Temporary Internet Files\Content.IE5\L23VVCU6\MM900283577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0"/>
            <a:ext cx="860611" cy="685800"/>
          </a:xfrm>
          <a:prstGeom prst="rect">
            <a:avLst/>
          </a:prstGeom>
          <a:noFill/>
        </p:spPr>
      </p:pic>
      <p:pic>
        <p:nvPicPr>
          <p:cNvPr id="12" name="Picture 4" descr="C:\Documents and Settings\16tprivia\Local Settings\Temporary Internet Files\Content.IE5\L23VVCU6\MM900283577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0"/>
            <a:ext cx="860611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0"/>
                            </p:stCondLst>
                            <p:childTnLst>
                              <p:par>
                                <p:cTn id="4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4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90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0"/>
                            </p:stCondLst>
                            <p:childTnLst>
                              <p:par>
                                <p:cTn id="5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3000"/>
                            </p:stCondLst>
                            <p:childTnLst>
                              <p:par>
                                <p:cTn id="6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0"/>
                            </p:stCondLst>
                            <p:childTnLst>
                              <p:par>
                                <p:cTn id="6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000"/>
                            </p:stCondLst>
                            <p:childTnLst>
                              <p:par>
                                <p:cTn id="7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0"/>
                            </p:stCondLst>
                            <p:childTnLst>
                              <p:par>
                                <p:cTn id="7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3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3000"/>
                            </p:stCondLst>
                            <p:childTnLst>
                              <p:par>
                                <p:cTn id="8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16tprivia\Local Settings\Temporary Internet Files\Content.IE5\CE9DUG6K\MP90040135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C:\Documents and Settings\16tprivia\Local Settings\Temporary Internet Files\Content.IE5\L23VVCU6\MC90024610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0"/>
            <a:ext cx="811078" cy="891767"/>
          </a:xfrm>
          <a:prstGeom prst="rect">
            <a:avLst/>
          </a:prstGeom>
          <a:noFill/>
        </p:spPr>
      </p:pic>
      <p:pic>
        <p:nvPicPr>
          <p:cNvPr id="3" name="Picture 4" descr="C:\Documents and Settings\16tprivia\Local Settings\Temporary Internet Files\Content.IE5\L23VVCU6\MC90024610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352800" y="0"/>
            <a:ext cx="914400" cy="892554"/>
          </a:xfrm>
          <a:prstGeom prst="rect">
            <a:avLst/>
          </a:prstGeom>
          <a:noFill/>
        </p:spPr>
      </p:pic>
      <p:pic>
        <p:nvPicPr>
          <p:cNvPr id="2052" name="Picture 4" descr="C:\Documents and Settings\16tprivia\Local Settings\Temporary Internet Files\Content.IE5\L23VVCU6\MM900040925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04800"/>
            <a:ext cx="752475" cy="971550"/>
          </a:xfrm>
          <a:prstGeom prst="rect">
            <a:avLst/>
          </a:prstGeom>
          <a:noFill/>
        </p:spPr>
      </p:pic>
      <p:pic>
        <p:nvPicPr>
          <p:cNvPr id="1027" name="Picture 3" descr="C:\Documents and Settings\16tprivia\Local Settings\Temporary Internet Files\Content.IE5\CE9DUG6K\MC90029618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6474287" y="612313"/>
            <a:ext cx="516639" cy="358812"/>
          </a:xfrm>
          <a:prstGeom prst="rect">
            <a:avLst/>
          </a:prstGeom>
          <a:noFill/>
        </p:spPr>
      </p:pic>
      <p:pic>
        <p:nvPicPr>
          <p:cNvPr id="1028" name="Picture 4" descr="C:\Documents and Settings\16tprivia\Local Settings\Temporary Internet Files\Content.IE5\9ZQTT2LK\MM900236376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399" y="5943601"/>
            <a:ext cx="1637731" cy="914400"/>
          </a:xfrm>
          <a:prstGeom prst="rect">
            <a:avLst/>
          </a:prstGeom>
          <a:noFill/>
        </p:spPr>
      </p:pic>
      <p:pic>
        <p:nvPicPr>
          <p:cNvPr id="1029" name="Picture 5" descr="C:\Documents and Settings\16tprivia\Local Settings\Temporary Internet Files\Content.IE5\CE9DUG6K\MM90004646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152400"/>
            <a:ext cx="685800" cy="685800"/>
          </a:xfrm>
          <a:prstGeom prst="rect">
            <a:avLst/>
          </a:prstGeom>
          <a:noFill/>
        </p:spPr>
      </p:pic>
      <p:pic>
        <p:nvPicPr>
          <p:cNvPr id="1030" name="Picture 6" descr="C:\Documents and Settings\16tprivia\Local Settings\Temporary Internet Files\Content.IE5\PEB3ARFV\MM900040920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77000" y="5915025"/>
            <a:ext cx="1362075" cy="942975"/>
          </a:xfrm>
          <a:prstGeom prst="rect">
            <a:avLst/>
          </a:prstGeom>
          <a:noFill/>
        </p:spPr>
      </p:pic>
      <p:pic>
        <p:nvPicPr>
          <p:cNvPr id="1031" name="Picture 7" descr="C:\Documents and Settings\16tprivia\Local Settings\Temporary Internet Files\Content.IE5\L23VVCU6\MM900040925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04800"/>
            <a:ext cx="752475" cy="971550"/>
          </a:xfrm>
          <a:prstGeom prst="rect">
            <a:avLst/>
          </a:prstGeom>
          <a:noFill/>
        </p:spPr>
      </p:pic>
      <p:pic>
        <p:nvPicPr>
          <p:cNvPr id="1032" name="Picture 8" descr="C:\Documents and Settings\16tprivia\Local Settings\Temporary Internet Files\Content.IE5\9ZQTT2LK\MM900282781[1]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5943600"/>
            <a:ext cx="957263" cy="914400"/>
          </a:xfrm>
          <a:prstGeom prst="rect">
            <a:avLst/>
          </a:prstGeom>
          <a:noFill/>
        </p:spPr>
      </p:pic>
      <p:pic>
        <p:nvPicPr>
          <p:cNvPr id="1033" name="Picture 9" descr="C:\Documents and Settings\16tprivia\Local Settings\Temporary Internet Files\Content.IE5\CE9DUG6K\MM900040931[1]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2800" y="3733800"/>
            <a:ext cx="1095375" cy="933450"/>
          </a:xfrm>
          <a:prstGeom prst="rect">
            <a:avLst/>
          </a:prstGeom>
          <a:noFill/>
        </p:spPr>
      </p:pic>
      <p:pic>
        <p:nvPicPr>
          <p:cNvPr id="1034" name="Picture 10" descr="C:\Documents and Settings\16tprivia\Local Settings\Temporary Internet Files\Content.IE5\CE9DUG6K\MM900040931[1]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971800"/>
            <a:ext cx="1095375" cy="933450"/>
          </a:xfrm>
          <a:prstGeom prst="rect">
            <a:avLst/>
          </a:prstGeom>
          <a:noFill/>
        </p:spPr>
      </p:pic>
      <p:pic>
        <p:nvPicPr>
          <p:cNvPr id="1035" name="Picture 11" descr="C:\Documents and Settings\16tprivia\Local Settings\Temporary Internet Files\Content.IE5\CE9DUG6K\MM900046460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58200" y="152400"/>
            <a:ext cx="685800" cy="685800"/>
          </a:xfrm>
          <a:prstGeom prst="rect">
            <a:avLst/>
          </a:prstGeom>
          <a:noFill/>
        </p:spPr>
      </p:pic>
      <p:pic>
        <p:nvPicPr>
          <p:cNvPr id="1036" name="Picture 12" descr="C:\Documents and Settings\16tprivia\Local Settings\Temporary Internet Files\Content.IE5\CE9DUG6K\MM900236315[1]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81400" y="304800"/>
            <a:ext cx="647700" cy="1905000"/>
          </a:xfrm>
          <a:prstGeom prst="rect">
            <a:avLst/>
          </a:prstGeom>
          <a:noFill/>
        </p:spPr>
      </p:pic>
      <p:pic>
        <p:nvPicPr>
          <p:cNvPr id="1037" name="Picture 13" descr="C:\Documents and Settings\16tprivia\Local Settings\Temporary Internet Files\Content.IE5\9ZQTT2LK\MM900046649[1]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01025" y="5886450"/>
            <a:ext cx="942975" cy="971550"/>
          </a:xfrm>
          <a:prstGeom prst="rect">
            <a:avLst/>
          </a:prstGeom>
          <a:noFill/>
        </p:spPr>
      </p:pic>
      <p:pic>
        <p:nvPicPr>
          <p:cNvPr id="1038" name="Picture 14" descr="C:\Documents and Settings\16tprivia\Local Settings\Temporary Internet Files\Content.IE5\CE9DUG6K\MM900354642[1]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75978" y="6018560"/>
            <a:ext cx="1104255" cy="814388"/>
          </a:xfrm>
          <a:prstGeom prst="rect">
            <a:avLst/>
          </a:prstGeom>
          <a:noFill/>
        </p:spPr>
      </p:pic>
      <p:pic>
        <p:nvPicPr>
          <p:cNvPr id="1039" name="Picture 15" descr="C:\Documents and Settings\16tprivia\Local Settings\Temporary Internet Files\Content.IE5\PEB3ARFV\MM900356727[1]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2000" y="304800"/>
            <a:ext cx="1016000" cy="1143000"/>
          </a:xfrm>
          <a:prstGeom prst="rect">
            <a:avLst/>
          </a:prstGeom>
          <a:noFill/>
        </p:spPr>
      </p:pic>
      <p:pic>
        <p:nvPicPr>
          <p:cNvPr id="1040" name="Picture 16" descr="C:\Documents and Settings\16tprivia\Local Settings\Temporary Internet Files\Content.IE5\9ZQTT2LK\MM900236376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6019800"/>
            <a:ext cx="1501254" cy="838200"/>
          </a:xfrm>
          <a:prstGeom prst="rect">
            <a:avLst/>
          </a:prstGeom>
          <a:noFill/>
        </p:spPr>
      </p:pic>
      <p:pic>
        <p:nvPicPr>
          <p:cNvPr id="2050" name="Picture 2" descr="C:\Documents and Settings\16tprivia\Local Settings\Temporary Internet Files\Content.IE5\CE9DUG6K\MC90029618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6161415" y="848988"/>
            <a:ext cx="569495" cy="395520"/>
          </a:xfrm>
          <a:prstGeom prst="rect">
            <a:avLst/>
          </a:prstGeom>
          <a:noFill/>
        </p:spPr>
      </p:pic>
      <p:pic>
        <p:nvPicPr>
          <p:cNvPr id="2" name="Picture 3" descr="C:\Documents and Settings\16tprivia\Local Settings\Temporary Internet Files\Content.IE5\CE9DUG6K\MC90029618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6536289" y="397913"/>
            <a:ext cx="609599" cy="423373"/>
          </a:xfrm>
          <a:prstGeom prst="rect">
            <a:avLst/>
          </a:prstGeom>
          <a:noFill/>
        </p:spPr>
      </p:pic>
      <p:pic>
        <p:nvPicPr>
          <p:cNvPr id="2053" name="Picture 5" descr="C:\Documents and Settings\16tprivia\Local Settings\Temporary Internet Files\Content.IE5\L23VVCU6\MC90024610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143000"/>
            <a:ext cx="741773" cy="815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0"/>
                            </p:stCondLst>
                            <p:childTnLst>
                              <p:par>
                                <p:cTn id="62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3000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0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7000"/>
                            </p:stCondLst>
                            <p:childTnLst>
                              <p:par>
                                <p:cTn id="71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3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3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2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7000"/>
                            </p:stCondLst>
                            <p:childTnLst>
                              <p:par>
                                <p:cTn id="9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5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2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2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16tprivia</dc:creator>
  <cp:lastModifiedBy>cprivia</cp:lastModifiedBy>
  <cp:revision>18</cp:revision>
  <dcterms:created xsi:type="dcterms:W3CDTF">2011-02-11T21:16:32Z</dcterms:created>
  <dcterms:modified xsi:type="dcterms:W3CDTF">2011-02-16T22:12:55Z</dcterms:modified>
</cp:coreProperties>
</file>